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47F2A36-BE5C-4A76-888E-B7C3727D34C3}" type="datetimeFigureOut">
              <a:rPr lang="es-CL" smtClean="0"/>
              <a:t>31-07-2023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61DFB87-AE1F-4CC6-A766-F2E7C97B1799}" type="slidenum">
              <a:rPr lang="es-CL" smtClean="0"/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FERIA DE SALUD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DIA: DOMINGO 27 DE AGOSTO</a:t>
            </a:r>
          </a:p>
          <a:p>
            <a:r>
              <a:rPr lang="es-ES" dirty="0" smtClean="0"/>
              <a:t>HORA: 15:00 HRS.</a:t>
            </a:r>
          </a:p>
          <a:p>
            <a:r>
              <a:rPr lang="es-ES" dirty="0" smtClean="0"/>
              <a:t>LUGAR: IGLESIA ADV. EL BOSQUE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59120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21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FERIA DE SALUD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FERIA DE SALUD</dc:title>
  <dc:creator>DAYEL2019</dc:creator>
  <cp:lastModifiedBy>DAYEL2019</cp:lastModifiedBy>
  <cp:revision>1</cp:revision>
  <dcterms:created xsi:type="dcterms:W3CDTF">2023-07-31T14:30:33Z</dcterms:created>
  <dcterms:modified xsi:type="dcterms:W3CDTF">2023-07-31T14:31:46Z</dcterms:modified>
</cp:coreProperties>
</file>